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3679488" cy="9601200"/>
  <p:notesSz cx="6858000" cy="9144000"/>
  <p:defaultTextStyle>
    <a:defPPr>
      <a:defRPr lang="it-IT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" userDrawn="1">
          <p15:clr>
            <a:srgbClr val="A4A3A4"/>
          </p15:clr>
        </p15:guide>
        <p15:guide id="2" orient="horz" pos="6018" userDrawn="1">
          <p15:clr>
            <a:srgbClr val="A4A3A4"/>
          </p15:clr>
        </p15:guide>
        <p15:guide id="3" orient="horz" pos="4294" userDrawn="1">
          <p15:clr>
            <a:srgbClr val="A4A3A4"/>
          </p15:clr>
        </p15:guide>
        <p15:guide id="4" orient="horz" pos="575" userDrawn="1">
          <p15:clr>
            <a:srgbClr val="A4A3A4"/>
          </p15:clr>
        </p15:guide>
        <p15:guide id="5" pos="8574" userDrawn="1">
          <p15:clr>
            <a:srgbClr val="A4A3A4"/>
          </p15:clr>
        </p15:guide>
        <p15:guide id="6" pos="43" userDrawn="1">
          <p15:clr>
            <a:srgbClr val="A4A3A4"/>
          </p15:clr>
        </p15:guide>
        <p15:guide id="7" pos="50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66CC"/>
    <a:srgbClr val="FF33CC"/>
    <a:srgbClr val="FF00FF"/>
    <a:srgbClr val="2501BF"/>
    <a:srgbClr val="C6FBFE"/>
    <a:srgbClr val="B4E0FE"/>
    <a:srgbClr val="9BFFCF"/>
    <a:srgbClr val="A2FF9B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38" autoAdjust="0"/>
  </p:normalViewPr>
  <p:slideViewPr>
    <p:cSldViewPr showGuides="1">
      <p:cViewPr varScale="1">
        <p:scale>
          <a:sx n="35" d="100"/>
          <a:sy n="35" d="100"/>
        </p:scale>
        <p:origin x="1344" y="29"/>
      </p:cViewPr>
      <p:guideLst>
        <p:guide orient="horz" pos="30"/>
        <p:guide orient="horz" pos="6018"/>
        <p:guide orient="horz" pos="4294"/>
        <p:guide orient="horz" pos="575"/>
        <p:guide pos="8574"/>
        <p:guide pos="43"/>
        <p:guide pos="50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CFAB42-1568-4408-8C78-C1D4037AFB1A}" type="datetimeFigureOut">
              <a:rPr lang="it-IT" smtClean="0"/>
              <a:t>13/05/2024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87425" y="685800"/>
            <a:ext cx="48831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BDDCC6-A724-4016-95F4-285C9AF290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375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87425" y="685800"/>
            <a:ext cx="488315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DDCC6-A724-4016-95F4-285C9AF29011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5973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25962" y="2982599"/>
            <a:ext cx="11627565" cy="205803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051924" y="5440680"/>
            <a:ext cx="9575642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2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4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CF5B4-6DD3-4108-B5A4-F9B22A9BAE5C}" type="datetimeFigureOut">
              <a:rPr lang="it-IT" smtClean="0"/>
              <a:t>13/05/2024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062E-3A47-43CC-9844-E45E66761A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9824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CF5B4-6DD3-4108-B5A4-F9B22A9BAE5C}" type="datetimeFigureOut">
              <a:rPr lang="it-IT" smtClean="0"/>
              <a:t>13/05/2024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062E-3A47-43CC-9844-E45E66761A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3629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80585" y="6169664"/>
            <a:ext cx="11627565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80585" y="4069399"/>
            <a:ext cx="11627565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5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17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17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23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29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35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41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47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CF5B4-6DD3-4108-B5A4-F9B22A9BAE5C}" type="datetimeFigureOut">
              <a:rPr lang="it-IT" smtClean="0"/>
              <a:t>13/05/2024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062E-3A47-43CC-9844-E45E66761A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2011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957091" y="3135948"/>
            <a:ext cx="8504556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9689639" y="3135948"/>
            <a:ext cx="8504557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CF5B4-6DD3-4108-B5A4-F9B22A9BAE5C}" type="datetimeFigureOut">
              <a:rPr lang="it-IT" smtClean="0"/>
              <a:t>13/05/2024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062E-3A47-43CC-9844-E45E66761A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6849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3976" y="384493"/>
            <a:ext cx="12311539" cy="16002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3976" y="2149161"/>
            <a:ext cx="6044149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59" indent="0">
              <a:buNone/>
              <a:defRPr sz="2800" b="1"/>
            </a:lvl2pPr>
            <a:lvl3pPr marL="1280117" indent="0">
              <a:buNone/>
              <a:defRPr sz="2500" b="1"/>
            </a:lvl3pPr>
            <a:lvl4pPr marL="1920177" indent="0">
              <a:buNone/>
              <a:defRPr sz="2200" b="1"/>
            </a:lvl4pPr>
            <a:lvl5pPr marL="2560236" indent="0">
              <a:buNone/>
              <a:defRPr sz="2200" b="1"/>
            </a:lvl5pPr>
            <a:lvl6pPr marL="3200294" indent="0">
              <a:buNone/>
              <a:defRPr sz="2200" b="1"/>
            </a:lvl6pPr>
            <a:lvl7pPr marL="3840353" indent="0">
              <a:buNone/>
              <a:defRPr sz="2200" b="1"/>
            </a:lvl7pPr>
            <a:lvl8pPr marL="4480412" indent="0">
              <a:buNone/>
              <a:defRPr sz="2200" b="1"/>
            </a:lvl8pPr>
            <a:lvl9pPr marL="5120471" indent="0">
              <a:buNone/>
              <a:defRPr sz="22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83976" y="3044826"/>
            <a:ext cx="6044149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948992" y="2149161"/>
            <a:ext cx="6046524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59" indent="0">
              <a:buNone/>
              <a:defRPr sz="2800" b="1"/>
            </a:lvl2pPr>
            <a:lvl3pPr marL="1280117" indent="0">
              <a:buNone/>
              <a:defRPr sz="2500" b="1"/>
            </a:lvl3pPr>
            <a:lvl4pPr marL="1920177" indent="0">
              <a:buNone/>
              <a:defRPr sz="2200" b="1"/>
            </a:lvl4pPr>
            <a:lvl5pPr marL="2560236" indent="0">
              <a:buNone/>
              <a:defRPr sz="2200" b="1"/>
            </a:lvl5pPr>
            <a:lvl6pPr marL="3200294" indent="0">
              <a:buNone/>
              <a:defRPr sz="2200" b="1"/>
            </a:lvl6pPr>
            <a:lvl7pPr marL="3840353" indent="0">
              <a:buNone/>
              <a:defRPr sz="2200" b="1"/>
            </a:lvl7pPr>
            <a:lvl8pPr marL="4480412" indent="0">
              <a:buNone/>
              <a:defRPr sz="2200" b="1"/>
            </a:lvl8pPr>
            <a:lvl9pPr marL="5120471" indent="0">
              <a:buNone/>
              <a:defRPr sz="22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948992" y="3044826"/>
            <a:ext cx="6046524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CF5B4-6DD3-4108-B5A4-F9B22A9BAE5C}" type="datetimeFigureOut">
              <a:rPr lang="it-IT" smtClean="0"/>
              <a:t>13/05/2024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062E-3A47-43CC-9844-E45E66761A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8924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CF5B4-6DD3-4108-B5A4-F9B22A9BAE5C}" type="datetimeFigureOut">
              <a:rPr lang="it-IT" smtClean="0"/>
              <a:t>13/05/2024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062E-3A47-43CC-9844-E45E66761A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1705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CF5B4-6DD3-4108-B5A4-F9B22A9BAE5C}" type="datetimeFigureOut">
              <a:rPr lang="it-IT" smtClean="0"/>
              <a:t>13/05/2024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062E-3A47-43CC-9844-E45E66761A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3225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3976" y="382270"/>
            <a:ext cx="4500457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48300" y="382271"/>
            <a:ext cx="7647214" cy="8194358"/>
          </a:xfrm>
        </p:spPr>
        <p:txBody>
          <a:bodyPr/>
          <a:lstStyle>
            <a:lvl1pPr>
              <a:defRPr sz="4499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3976" y="2009141"/>
            <a:ext cx="4500457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59" indent="0">
              <a:buNone/>
              <a:defRPr sz="1700"/>
            </a:lvl2pPr>
            <a:lvl3pPr marL="1280117" indent="0">
              <a:buNone/>
              <a:defRPr sz="1400"/>
            </a:lvl3pPr>
            <a:lvl4pPr marL="1920177" indent="0">
              <a:buNone/>
              <a:defRPr sz="1300"/>
            </a:lvl4pPr>
            <a:lvl5pPr marL="2560236" indent="0">
              <a:buNone/>
              <a:defRPr sz="1300"/>
            </a:lvl5pPr>
            <a:lvl6pPr marL="3200294" indent="0">
              <a:buNone/>
              <a:defRPr sz="1300"/>
            </a:lvl6pPr>
            <a:lvl7pPr marL="3840353" indent="0">
              <a:buNone/>
              <a:defRPr sz="1300"/>
            </a:lvl7pPr>
            <a:lvl8pPr marL="4480412" indent="0">
              <a:buNone/>
              <a:defRPr sz="1300"/>
            </a:lvl8pPr>
            <a:lvl9pPr marL="5120471" indent="0">
              <a:buNone/>
              <a:defRPr sz="13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CF5B4-6DD3-4108-B5A4-F9B22A9BAE5C}" type="datetimeFigureOut">
              <a:rPr lang="it-IT" smtClean="0"/>
              <a:t>13/05/2024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062E-3A47-43CC-9844-E45E66761A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7416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81275" y="6720843"/>
            <a:ext cx="8207693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681275" y="857885"/>
            <a:ext cx="8207693" cy="5760720"/>
          </a:xfrm>
        </p:spPr>
        <p:txBody>
          <a:bodyPr/>
          <a:lstStyle>
            <a:lvl1pPr marL="0" indent="0">
              <a:buNone/>
              <a:defRPr sz="4499"/>
            </a:lvl1pPr>
            <a:lvl2pPr marL="640059" indent="0">
              <a:buNone/>
              <a:defRPr sz="3900"/>
            </a:lvl2pPr>
            <a:lvl3pPr marL="1280117" indent="0">
              <a:buNone/>
              <a:defRPr sz="3400"/>
            </a:lvl3pPr>
            <a:lvl4pPr marL="1920177" indent="0">
              <a:buNone/>
              <a:defRPr sz="2800"/>
            </a:lvl4pPr>
            <a:lvl5pPr marL="2560236" indent="0">
              <a:buNone/>
              <a:defRPr sz="2800"/>
            </a:lvl5pPr>
            <a:lvl6pPr marL="3200294" indent="0">
              <a:buNone/>
              <a:defRPr sz="2800"/>
            </a:lvl6pPr>
            <a:lvl7pPr marL="3840353" indent="0">
              <a:buNone/>
              <a:defRPr sz="2800"/>
            </a:lvl7pPr>
            <a:lvl8pPr marL="4480412" indent="0">
              <a:buNone/>
              <a:defRPr sz="2800"/>
            </a:lvl8pPr>
            <a:lvl9pPr marL="5120471" indent="0">
              <a:buNone/>
              <a:defRPr sz="28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681275" y="7514276"/>
            <a:ext cx="8207693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59" indent="0">
              <a:buNone/>
              <a:defRPr sz="1700"/>
            </a:lvl2pPr>
            <a:lvl3pPr marL="1280117" indent="0">
              <a:buNone/>
              <a:defRPr sz="1400"/>
            </a:lvl3pPr>
            <a:lvl4pPr marL="1920177" indent="0">
              <a:buNone/>
              <a:defRPr sz="1300"/>
            </a:lvl4pPr>
            <a:lvl5pPr marL="2560236" indent="0">
              <a:buNone/>
              <a:defRPr sz="1300"/>
            </a:lvl5pPr>
            <a:lvl6pPr marL="3200294" indent="0">
              <a:buNone/>
              <a:defRPr sz="1300"/>
            </a:lvl6pPr>
            <a:lvl7pPr marL="3840353" indent="0">
              <a:buNone/>
              <a:defRPr sz="1300"/>
            </a:lvl7pPr>
            <a:lvl8pPr marL="4480412" indent="0">
              <a:buNone/>
              <a:defRPr sz="1300"/>
            </a:lvl8pPr>
            <a:lvl9pPr marL="5120471" indent="0">
              <a:buNone/>
              <a:defRPr sz="13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CF5B4-6DD3-4108-B5A4-F9B22A9BAE5C}" type="datetimeFigureOut">
              <a:rPr lang="it-IT" smtClean="0"/>
              <a:t>13/05/2024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062E-3A47-43CC-9844-E45E66761A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9889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CF5B4-6DD3-4108-B5A4-F9B22A9BAE5C}" type="datetimeFigureOut">
              <a:rPr lang="it-IT" smtClean="0"/>
              <a:t>13/05/2024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062E-3A47-43CC-9844-E45E66761A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6544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13886108" y="537848"/>
            <a:ext cx="4308089" cy="11470323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957090" y="537848"/>
            <a:ext cx="12701025" cy="11470323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CF5B4-6DD3-4108-B5A4-F9B22A9BAE5C}" type="datetimeFigureOut">
              <a:rPr lang="it-IT" smtClean="0"/>
              <a:t>13/05/2024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062E-3A47-43CC-9844-E45E66761A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601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83976" y="384493"/>
            <a:ext cx="12311539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3976" y="2240281"/>
            <a:ext cx="12311539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975" y="8898894"/>
            <a:ext cx="3191881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CF5B4-6DD3-4108-B5A4-F9B22A9BAE5C}" type="datetimeFigureOut">
              <a:rPr lang="it-IT" smtClean="0"/>
              <a:t>13/05/2024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673825" y="8898894"/>
            <a:ext cx="4331838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9803634" y="8898894"/>
            <a:ext cx="3191881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8062E-3A47-43CC-9844-E45E66761A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8902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17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44" indent="-480044" algn="l" defTabSz="1280117" rtl="0" eaLnBrk="1" latinLnBrk="0" hangingPunct="1">
        <a:spcBef>
          <a:spcPct val="20000"/>
        </a:spcBef>
        <a:buFont typeface="Arial" panose="020B0604020202020204" pitchFamily="34" charset="0"/>
        <a:buChar char="•"/>
        <a:defRPr sz="4499" kern="1200">
          <a:solidFill>
            <a:schemeClr val="tx1"/>
          </a:solidFill>
          <a:latin typeface="+mn-lt"/>
          <a:ea typeface="+mn-ea"/>
          <a:cs typeface="+mn-cs"/>
        </a:defRPr>
      </a:lvl1pPr>
      <a:lvl2pPr marL="1040096" indent="-400037" algn="l" defTabSz="1280117" rtl="0" eaLnBrk="1" latinLnBrk="0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147" indent="-320030" algn="l" defTabSz="1280117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06" indent="-320030" algn="l" defTabSz="1280117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265" indent="-320030" algn="l" defTabSz="1280117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324" indent="-320030" algn="l" defTabSz="1280117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383" indent="-320030" algn="l" defTabSz="1280117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442" indent="-320030" algn="l" defTabSz="1280117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500" indent="-320030" algn="l" defTabSz="1280117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12801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59" algn="l" defTabSz="12801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17" algn="l" defTabSz="12801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177" algn="l" defTabSz="12801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236" algn="l" defTabSz="12801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294" algn="l" defTabSz="12801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353" algn="l" defTabSz="12801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412" algn="l" defTabSz="12801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471" algn="l" defTabSz="12801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ttangolo 63"/>
          <p:cNvSpPr/>
          <p:nvPr/>
        </p:nvSpPr>
        <p:spPr>
          <a:xfrm>
            <a:off x="3023320" y="5736705"/>
            <a:ext cx="1798628" cy="38168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5752" tIns="47877" rIns="95752" bIns="47877" anchor="b"/>
          <a:lstStyle/>
          <a:p>
            <a:pPr algn="ctr" eaLnBrk="1" hangingPunct="1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SUPPORTO ORGANIZZATIVO</a:t>
            </a:r>
          </a:p>
        </p:txBody>
      </p:sp>
      <p:sp>
        <p:nvSpPr>
          <p:cNvPr id="65" name="Rettangolo 64"/>
          <p:cNvSpPr/>
          <p:nvPr/>
        </p:nvSpPr>
        <p:spPr>
          <a:xfrm>
            <a:off x="70992" y="48072"/>
            <a:ext cx="2185118" cy="1296144"/>
          </a:xfrm>
          <a:prstGeom prst="rect">
            <a:avLst/>
          </a:prstGeom>
          <a:solidFill>
            <a:srgbClr val="9BFFC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5752" tIns="47877" rIns="95752" bIns="47877"/>
          <a:lstStyle/>
          <a:p>
            <a:pPr algn="ctr" eaLnBrk="1" hangingPunct="1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INDIRIZZO E SUPERVISIONE OPERATIVA</a:t>
            </a:r>
          </a:p>
        </p:txBody>
      </p:sp>
      <p:sp>
        <p:nvSpPr>
          <p:cNvPr id="66" name="Rettangolo 65"/>
          <p:cNvSpPr/>
          <p:nvPr/>
        </p:nvSpPr>
        <p:spPr bwMode="auto">
          <a:xfrm>
            <a:off x="155011" y="556245"/>
            <a:ext cx="1355251" cy="7159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CONSIGLIO D’ISTITUTO</a:t>
            </a:r>
          </a:p>
          <a:p>
            <a:pPr algn="ctr">
              <a:defRPr/>
            </a:pPr>
            <a:endParaRPr lang="it-IT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endParaRPr lang="it-IT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Rettangolo 67"/>
          <p:cNvSpPr/>
          <p:nvPr/>
        </p:nvSpPr>
        <p:spPr>
          <a:xfrm>
            <a:off x="70993" y="1539004"/>
            <a:ext cx="2352699" cy="3134450"/>
          </a:xfrm>
          <a:prstGeom prst="rect">
            <a:avLst/>
          </a:prstGeom>
          <a:solidFill>
            <a:srgbClr val="CCCCF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5752" tIns="47877" rIns="95752" bIns="47877" anchor="b"/>
          <a:lstStyle/>
          <a:p>
            <a:pPr algn="ctr" eaLnBrk="1" hangingPunct="1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GESTIONE AMMINISTRATIVA E AUSILIARIA</a:t>
            </a:r>
          </a:p>
        </p:txBody>
      </p:sp>
      <p:sp>
        <p:nvSpPr>
          <p:cNvPr id="69" name="Rettangolo 68"/>
          <p:cNvSpPr/>
          <p:nvPr/>
        </p:nvSpPr>
        <p:spPr bwMode="auto">
          <a:xfrm>
            <a:off x="928119" y="3131830"/>
            <a:ext cx="1327993" cy="4286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PERSONALE</a:t>
            </a:r>
          </a:p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AUSILIARIO</a:t>
            </a:r>
          </a:p>
        </p:txBody>
      </p:sp>
      <p:sp>
        <p:nvSpPr>
          <p:cNvPr id="70" name="Rettangolo 69"/>
          <p:cNvSpPr/>
          <p:nvPr/>
        </p:nvSpPr>
        <p:spPr bwMode="auto">
          <a:xfrm>
            <a:off x="926399" y="3711268"/>
            <a:ext cx="1329713" cy="4286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PERSONALE </a:t>
            </a:r>
          </a:p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TECNICO</a:t>
            </a:r>
          </a:p>
        </p:txBody>
      </p:sp>
      <p:sp>
        <p:nvSpPr>
          <p:cNvPr id="71" name="Rettangolo 70"/>
          <p:cNvSpPr/>
          <p:nvPr/>
        </p:nvSpPr>
        <p:spPr bwMode="auto">
          <a:xfrm>
            <a:off x="155011" y="1717257"/>
            <a:ext cx="1355251" cy="35650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DSGA</a:t>
            </a:r>
          </a:p>
        </p:txBody>
      </p:sp>
      <p:cxnSp>
        <p:nvCxnSpPr>
          <p:cNvPr id="72" name="Connettore 4 18"/>
          <p:cNvCxnSpPr>
            <a:cxnSpLocks/>
            <a:endCxn id="70" idx="1"/>
          </p:cNvCxnSpPr>
          <p:nvPr/>
        </p:nvCxnSpPr>
        <p:spPr bwMode="auto">
          <a:xfrm rot="16200000" flipH="1">
            <a:off x="505240" y="3504423"/>
            <a:ext cx="612630" cy="229684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ttore 4 20"/>
          <p:cNvCxnSpPr>
            <a:cxnSpLocks/>
            <a:endCxn id="69" idx="1"/>
          </p:cNvCxnSpPr>
          <p:nvPr/>
        </p:nvCxnSpPr>
        <p:spPr bwMode="auto">
          <a:xfrm rot="16200000" flipH="1">
            <a:off x="252436" y="2670461"/>
            <a:ext cx="1119190" cy="232172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ttangolo 74"/>
          <p:cNvSpPr/>
          <p:nvPr/>
        </p:nvSpPr>
        <p:spPr bwMode="auto">
          <a:xfrm>
            <a:off x="926398" y="2477781"/>
            <a:ext cx="1329712" cy="4286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PERSONALE AMMINISTRATIVO</a:t>
            </a:r>
          </a:p>
        </p:txBody>
      </p:sp>
      <p:cxnSp>
        <p:nvCxnSpPr>
          <p:cNvPr id="76" name="Connettore 4 20"/>
          <p:cNvCxnSpPr>
            <a:cxnSpLocks/>
            <a:endCxn id="75" idx="1"/>
          </p:cNvCxnSpPr>
          <p:nvPr/>
        </p:nvCxnSpPr>
        <p:spPr bwMode="auto">
          <a:xfrm rot="16200000" flipH="1">
            <a:off x="502579" y="2268270"/>
            <a:ext cx="617191" cy="230452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Segnaposto piè di pagina 19"/>
          <p:cNvSpPr>
            <a:spLocks noGrp="1"/>
          </p:cNvSpPr>
          <p:nvPr>
            <p:ph type="ftr" sz="quarter" idx="11"/>
          </p:nvPr>
        </p:nvSpPr>
        <p:spPr>
          <a:xfrm>
            <a:off x="4327411" y="47626"/>
            <a:ext cx="4160573" cy="365125"/>
          </a:xfr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it-IT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ORGANIGRAMMA I.C. SETTIMO VITTONE</a:t>
            </a:r>
          </a:p>
        </p:txBody>
      </p:sp>
      <p:cxnSp>
        <p:nvCxnSpPr>
          <p:cNvPr id="78" name="Connettore 2 77"/>
          <p:cNvCxnSpPr>
            <a:cxnSpLocks/>
            <a:stCxn id="94" idx="2"/>
            <a:endCxn id="71" idx="0"/>
          </p:cNvCxnSpPr>
          <p:nvPr/>
        </p:nvCxnSpPr>
        <p:spPr bwMode="auto">
          <a:xfrm flipH="1">
            <a:off x="832636" y="1200202"/>
            <a:ext cx="3464" cy="5170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ttangolo 78"/>
          <p:cNvSpPr/>
          <p:nvPr/>
        </p:nvSpPr>
        <p:spPr>
          <a:xfrm>
            <a:off x="9221215" y="47626"/>
            <a:ext cx="4392487" cy="5255317"/>
          </a:xfrm>
          <a:prstGeom prst="rect">
            <a:avLst/>
          </a:prstGeom>
          <a:solidFill>
            <a:srgbClr val="FFCC99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5752" tIns="47877" rIns="95752" bIns="47877"/>
          <a:lstStyle/>
          <a:p>
            <a:pPr algn="ctr" eaLnBrk="1" hangingPunct="1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SUPERVISIONE DIDATTICA</a:t>
            </a:r>
          </a:p>
        </p:txBody>
      </p:sp>
      <p:sp>
        <p:nvSpPr>
          <p:cNvPr id="80" name="Rettangolo 79"/>
          <p:cNvSpPr/>
          <p:nvPr/>
        </p:nvSpPr>
        <p:spPr bwMode="auto">
          <a:xfrm>
            <a:off x="9559192" y="336240"/>
            <a:ext cx="1563564" cy="43808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52" tIns="47877" rIns="95752" bIns="47877"/>
          <a:lstStyle/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COLLEGIO DOCENTI</a:t>
            </a:r>
          </a:p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UNITARIO</a:t>
            </a:r>
          </a:p>
        </p:txBody>
      </p:sp>
      <p:sp>
        <p:nvSpPr>
          <p:cNvPr id="81" name="Rettangolo 80"/>
          <p:cNvSpPr/>
          <p:nvPr/>
        </p:nvSpPr>
        <p:spPr bwMode="auto">
          <a:xfrm>
            <a:off x="4553400" y="648230"/>
            <a:ext cx="3692158" cy="460176"/>
          </a:xfrm>
          <a:prstGeom prst="rect">
            <a:avLst/>
          </a:prstGeom>
          <a:solidFill>
            <a:srgbClr val="2501B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sz="1400" b="1" spc="-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DIRIGENTE SCOLASTICO</a:t>
            </a:r>
          </a:p>
        </p:txBody>
      </p:sp>
      <p:sp>
        <p:nvSpPr>
          <p:cNvPr id="82" name="Rettangolo 81"/>
          <p:cNvSpPr/>
          <p:nvPr/>
        </p:nvSpPr>
        <p:spPr bwMode="auto">
          <a:xfrm>
            <a:off x="3139438" y="5813301"/>
            <a:ext cx="1405070" cy="557212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AREA GESTIONE SICUREZZA S.P.P.</a:t>
            </a:r>
          </a:p>
        </p:txBody>
      </p:sp>
      <p:sp>
        <p:nvSpPr>
          <p:cNvPr id="83" name="Rettangolo 82"/>
          <p:cNvSpPr/>
          <p:nvPr/>
        </p:nvSpPr>
        <p:spPr bwMode="auto">
          <a:xfrm>
            <a:off x="3128516" y="7060207"/>
            <a:ext cx="1374114" cy="620713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752" tIns="47877" rIns="95752" bIns="47877" anchor="ctr"/>
          <a:lstStyle/>
          <a:p>
            <a:pPr algn="ctr"/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PNRR - PON</a:t>
            </a:r>
          </a:p>
        </p:txBody>
      </p:sp>
      <p:sp>
        <p:nvSpPr>
          <p:cNvPr id="84" name="Rettangolo 83"/>
          <p:cNvSpPr/>
          <p:nvPr/>
        </p:nvSpPr>
        <p:spPr bwMode="auto">
          <a:xfrm>
            <a:off x="4143529" y="1767657"/>
            <a:ext cx="801967" cy="30667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RSU</a:t>
            </a:r>
          </a:p>
        </p:txBody>
      </p:sp>
      <p:sp>
        <p:nvSpPr>
          <p:cNvPr id="86" name="Rettangolo 85"/>
          <p:cNvSpPr/>
          <p:nvPr/>
        </p:nvSpPr>
        <p:spPr bwMode="auto">
          <a:xfrm>
            <a:off x="5603032" y="3795912"/>
            <a:ext cx="1270926" cy="428625"/>
          </a:xfrm>
          <a:prstGeom prst="rect">
            <a:avLst/>
          </a:prstGeom>
          <a:solidFill>
            <a:srgbClr val="C6FBF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AREA DISAGIO, DISPERSIONE</a:t>
            </a:r>
          </a:p>
        </p:txBody>
      </p:sp>
      <p:sp>
        <p:nvSpPr>
          <p:cNvPr id="89" name="Rettangolo 88"/>
          <p:cNvSpPr/>
          <p:nvPr/>
        </p:nvSpPr>
        <p:spPr bwMode="auto">
          <a:xfrm>
            <a:off x="5603032" y="1920280"/>
            <a:ext cx="1270926" cy="560388"/>
          </a:xfrm>
          <a:prstGeom prst="rect">
            <a:avLst/>
          </a:prstGeom>
          <a:solidFill>
            <a:srgbClr val="FF99CC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STAFF DI DIRIGENZA</a:t>
            </a:r>
          </a:p>
        </p:txBody>
      </p:sp>
      <p:sp>
        <p:nvSpPr>
          <p:cNvPr id="90" name="Rettangolo 89"/>
          <p:cNvSpPr/>
          <p:nvPr/>
        </p:nvSpPr>
        <p:spPr bwMode="auto">
          <a:xfrm>
            <a:off x="3095328" y="8610033"/>
            <a:ext cx="1533186" cy="557213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AREA INFORMATIZZAZIONE INNOVAZIONE DIGITALE</a:t>
            </a:r>
          </a:p>
        </p:txBody>
      </p:sp>
      <p:sp>
        <p:nvSpPr>
          <p:cNvPr id="91" name="Rettangolo 90"/>
          <p:cNvSpPr/>
          <p:nvPr/>
        </p:nvSpPr>
        <p:spPr bwMode="auto">
          <a:xfrm>
            <a:off x="3139440" y="7843788"/>
            <a:ext cx="1398191" cy="557212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AREA GESTIONE</a:t>
            </a:r>
          </a:p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PTOF/RAV/PDM ORARIO</a:t>
            </a:r>
          </a:p>
        </p:txBody>
      </p:sp>
      <p:sp>
        <p:nvSpPr>
          <p:cNvPr id="94" name="Rettangolo 93"/>
          <p:cNvSpPr/>
          <p:nvPr/>
        </p:nvSpPr>
        <p:spPr>
          <a:xfrm>
            <a:off x="201087" y="950034"/>
            <a:ext cx="1270026" cy="250166"/>
          </a:xfrm>
          <a:prstGeom prst="rect">
            <a:avLst/>
          </a:prstGeom>
          <a:gradFill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GIUNTA  ESECUTIVA</a:t>
            </a:r>
          </a:p>
        </p:txBody>
      </p:sp>
      <p:sp>
        <p:nvSpPr>
          <p:cNvPr id="102" name="Rettangolo 101"/>
          <p:cNvSpPr/>
          <p:nvPr/>
        </p:nvSpPr>
        <p:spPr>
          <a:xfrm>
            <a:off x="6432914" y="6747805"/>
            <a:ext cx="2590740" cy="2589301"/>
          </a:xfrm>
          <a:prstGeom prst="rect">
            <a:avLst/>
          </a:prstGeom>
          <a:solidFill>
            <a:srgbClr val="CCFFCC"/>
          </a:solidFill>
          <a:ln>
            <a:solidFill>
              <a:srgbClr val="CC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5752" tIns="47877" rIns="95752" bIns="47877"/>
          <a:lstStyle/>
          <a:p>
            <a:pPr algn="ctr" eaLnBrk="1" hangingPunct="1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RAPPORTI CON L’ESTERNO</a:t>
            </a:r>
          </a:p>
        </p:txBody>
      </p:sp>
      <p:sp>
        <p:nvSpPr>
          <p:cNvPr id="103" name="Rettangolo 102"/>
          <p:cNvSpPr/>
          <p:nvPr/>
        </p:nvSpPr>
        <p:spPr bwMode="auto">
          <a:xfrm>
            <a:off x="6835897" y="7054809"/>
            <a:ext cx="1770337" cy="4286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CONCORSI/PROGETTI</a:t>
            </a:r>
          </a:p>
        </p:txBody>
      </p:sp>
      <p:sp>
        <p:nvSpPr>
          <p:cNvPr id="104" name="Rettangolo 103"/>
          <p:cNvSpPr/>
          <p:nvPr/>
        </p:nvSpPr>
        <p:spPr bwMode="auto">
          <a:xfrm>
            <a:off x="6856532" y="7803265"/>
            <a:ext cx="1749700" cy="5476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RAPPORTI CON IL TERRITORIO</a:t>
            </a:r>
          </a:p>
        </p:txBody>
      </p:sp>
      <p:sp>
        <p:nvSpPr>
          <p:cNvPr id="105" name="Rettangolo 104"/>
          <p:cNvSpPr/>
          <p:nvPr/>
        </p:nvSpPr>
        <p:spPr bwMode="auto">
          <a:xfrm>
            <a:off x="6835896" y="8764463"/>
            <a:ext cx="1770335" cy="4286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GRUPPO ERASMUS</a:t>
            </a:r>
          </a:p>
        </p:txBody>
      </p:sp>
      <p:sp>
        <p:nvSpPr>
          <p:cNvPr id="116" name="object 103"/>
          <p:cNvSpPr txBox="1"/>
          <p:nvPr/>
        </p:nvSpPr>
        <p:spPr>
          <a:xfrm>
            <a:off x="7352016" y="2112333"/>
            <a:ext cx="1671638" cy="167989"/>
          </a:xfrm>
          <a:prstGeom prst="rect">
            <a:avLst/>
          </a:prstGeom>
          <a:solidFill>
            <a:srgbClr val="FF99CC"/>
          </a:solidFill>
          <a:ln>
            <a:solidFill>
              <a:schemeClr val="tx1"/>
            </a:solidFill>
          </a:ln>
        </p:spPr>
        <p:txBody>
          <a:bodyPr wrap="square" lIns="0" tIns="13964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ts val="105"/>
              </a:spcBef>
            </a:pPr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2° COLLABORATORE</a:t>
            </a:r>
            <a:endParaRPr lang="it-IT" altLang="it-IT" sz="1000" dirty="0">
              <a:latin typeface="Calibri" panose="020F0502020204030204" pitchFamily="34" charset="0"/>
              <a:ea typeface="Carlito"/>
              <a:cs typeface="Calibri" panose="020F0502020204030204" pitchFamily="34" charset="0"/>
            </a:endParaRPr>
          </a:p>
        </p:txBody>
      </p:sp>
      <p:cxnSp>
        <p:nvCxnSpPr>
          <p:cNvPr id="128" name="Connettore 4 127"/>
          <p:cNvCxnSpPr>
            <a:cxnSpLocks/>
            <a:stCxn id="82" idx="1"/>
            <a:endCxn id="127" idx="3"/>
          </p:cNvCxnSpPr>
          <p:nvPr/>
        </p:nvCxnSpPr>
        <p:spPr>
          <a:xfrm rot="10800000">
            <a:off x="2414520" y="5897729"/>
            <a:ext cx="724919" cy="194179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nettore 4 138"/>
          <p:cNvCxnSpPr>
            <a:stCxn id="89" idx="3"/>
            <a:endCxn id="146" idx="1"/>
          </p:cNvCxnSpPr>
          <p:nvPr/>
        </p:nvCxnSpPr>
        <p:spPr>
          <a:xfrm flipV="1">
            <a:off x="6873959" y="1772968"/>
            <a:ext cx="478059" cy="427507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nettore 2 143"/>
          <p:cNvCxnSpPr>
            <a:stCxn id="89" idx="3"/>
            <a:endCxn id="116" idx="1"/>
          </p:cNvCxnSpPr>
          <p:nvPr/>
        </p:nvCxnSpPr>
        <p:spPr>
          <a:xfrm flipV="1">
            <a:off x="6873958" y="2196328"/>
            <a:ext cx="478058" cy="414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Connettore 4 146"/>
          <p:cNvCxnSpPr>
            <a:endCxn id="156" idx="1"/>
          </p:cNvCxnSpPr>
          <p:nvPr/>
        </p:nvCxnSpPr>
        <p:spPr>
          <a:xfrm rot="16200000" flipH="1">
            <a:off x="6985864" y="2286195"/>
            <a:ext cx="482846" cy="249458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object 103"/>
          <p:cNvSpPr txBox="1"/>
          <p:nvPr/>
        </p:nvSpPr>
        <p:spPr>
          <a:xfrm>
            <a:off x="7352016" y="2568353"/>
            <a:ext cx="1671638" cy="167989"/>
          </a:xfrm>
          <a:prstGeom prst="rect">
            <a:avLst/>
          </a:prstGeom>
          <a:solidFill>
            <a:srgbClr val="FF99CC"/>
          </a:solidFill>
          <a:ln>
            <a:solidFill>
              <a:schemeClr val="tx1"/>
            </a:solidFill>
          </a:ln>
        </p:spPr>
        <p:txBody>
          <a:bodyPr wrap="square" lIns="0" tIns="13964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ts val="105"/>
              </a:spcBef>
            </a:pPr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FIDUCIARI</a:t>
            </a:r>
            <a:endParaRPr lang="it-IT" altLang="it-IT" sz="1000" dirty="0">
              <a:latin typeface="Calibri" panose="020F0502020204030204" pitchFamily="34" charset="0"/>
              <a:ea typeface="Carlito"/>
              <a:cs typeface="Calibri" panose="020F0502020204030204" pitchFamily="34" charset="0"/>
            </a:endParaRPr>
          </a:p>
        </p:txBody>
      </p:sp>
      <p:sp>
        <p:nvSpPr>
          <p:cNvPr id="85" name="object 103"/>
          <p:cNvSpPr txBox="1"/>
          <p:nvPr/>
        </p:nvSpPr>
        <p:spPr>
          <a:xfrm>
            <a:off x="7329676" y="3271641"/>
            <a:ext cx="1693978" cy="167989"/>
          </a:xfrm>
          <a:prstGeom prst="rect">
            <a:avLst/>
          </a:prstGeom>
          <a:solidFill>
            <a:srgbClr val="C6FBFE"/>
          </a:solidFill>
          <a:ln>
            <a:solidFill>
              <a:schemeClr val="tx1"/>
            </a:solidFill>
          </a:ln>
        </p:spPr>
        <p:txBody>
          <a:bodyPr wrap="square" lIns="0" tIns="13964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REFERENTE INCLUSIONE</a:t>
            </a:r>
          </a:p>
        </p:txBody>
      </p:sp>
      <p:sp>
        <p:nvSpPr>
          <p:cNvPr id="92" name="object 103"/>
          <p:cNvSpPr txBox="1"/>
          <p:nvPr/>
        </p:nvSpPr>
        <p:spPr>
          <a:xfrm>
            <a:off x="7329676" y="4426802"/>
            <a:ext cx="1693978" cy="167989"/>
          </a:xfrm>
          <a:prstGeom prst="rect">
            <a:avLst/>
          </a:prstGeom>
          <a:solidFill>
            <a:srgbClr val="C6FBFE"/>
          </a:solidFill>
          <a:ln>
            <a:solidFill>
              <a:schemeClr val="tx1"/>
            </a:solidFill>
          </a:ln>
        </p:spPr>
        <p:txBody>
          <a:bodyPr wrap="square" lIns="0" tIns="13964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REFERENTE BENESSERE</a:t>
            </a:r>
          </a:p>
        </p:txBody>
      </p:sp>
      <p:sp>
        <p:nvSpPr>
          <p:cNvPr id="93" name="object 103"/>
          <p:cNvSpPr txBox="1"/>
          <p:nvPr/>
        </p:nvSpPr>
        <p:spPr>
          <a:xfrm>
            <a:off x="7354587" y="3776158"/>
            <a:ext cx="1693978" cy="321877"/>
          </a:xfrm>
          <a:prstGeom prst="rect">
            <a:avLst/>
          </a:prstGeom>
          <a:solidFill>
            <a:srgbClr val="C6FBFE"/>
          </a:solidFill>
          <a:ln>
            <a:solidFill>
              <a:schemeClr val="tx1"/>
            </a:solidFill>
          </a:ln>
        </p:spPr>
        <p:txBody>
          <a:bodyPr wrap="square" lIns="0" tIns="13964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REFERENTE INTEGRAZIONE E</a:t>
            </a:r>
          </a:p>
          <a:p>
            <a:pPr algn="ctr">
              <a:defRPr/>
            </a:pPr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CITTADINANZA ATTIVA</a:t>
            </a:r>
          </a:p>
        </p:txBody>
      </p:sp>
      <p:cxnSp>
        <p:nvCxnSpPr>
          <p:cNvPr id="19" name="Connettore 4 18"/>
          <p:cNvCxnSpPr>
            <a:endCxn id="92" idx="1"/>
          </p:cNvCxnSpPr>
          <p:nvPr/>
        </p:nvCxnSpPr>
        <p:spPr>
          <a:xfrm rot="16200000" flipH="1">
            <a:off x="6871435" y="4052553"/>
            <a:ext cx="651847" cy="264638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4 21"/>
          <p:cNvCxnSpPr>
            <a:endCxn id="85" idx="1"/>
          </p:cNvCxnSpPr>
          <p:nvPr/>
        </p:nvCxnSpPr>
        <p:spPr>
          <a:xfrm rot="5400000" flipH="1" flipV="1">
            <a:off x="6835288" y="3587177"/>
            <a:ext cx="725928" cy="262847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>
            <a:cxnSpLocks/>
            <a:endCxn id="93" idx="1"/>
          </p:cNvCxnSpPr>
          <p:nvPr/>
        </p:nvCxnSpPr>
        <p:spPr>
          <a:xfrm flipV="1">
            <a:off x="6881844" y="3937097"/>
            <a:ext cx="472743" cy="761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object 103"/>
          <p:cNvSpPr txBox="1"/>
          <p:nvPr/>
        </p:nvSpPr>
        <p:spPr>
          <a:xfrm>
            <a:off x="720542" y="6485073"/>
            <a:ext cx="1693978" cy="475765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txBody>
          <a:bodyPr wrap="square" lIns="0" tIns="13964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A.S.P.P. E FIGURE SENSIBILI:</a:t>
            </a:r>
          </a:p>
          <a:p>
            <a:pPr algn="ctr">
              <a:defRPr/>
            </a:pPr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ADDETTI ANTINCENDIO E </a:t>
            </a:r>
          </a:p>
          <a:p>
            <a:pPr algn="ctr">
              <a:defRPr/>
            </a:pPr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PRONTO SOCCORSO</a:t>
            </a:r>
          </a:p>
        </p:txBody>
      </p:sp>
      <p:sp>
        <p:nvSpPr>
          <p:cNvPr id="101" name="object 103"/>
          <p:cNvSpPr txBox="1"/>
          <p:nvPr/>
        </p:nvSpPr>
        <p:spPr>
          <a:xfrm>
            <a:off x="70993" y="8805159"/>
            <a:ext cx="2664296" cy="167989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0" tIns="13964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ANIMATORE DIGITALE</a:t>
            </a:r>
          </a:p>
        </p:txBody>
      </p:sp>
      <p:sp>
        <p:nvSpPr>
          <p:cNvPr id="106" name="object 103"/>
          <p:cNvSpPr txBox="1"/>
          <p:nvPr/>
        </p:nvSpPr>
        <p:spPr>
          <a:xfrm>
            <a:off x="70993" y="8465005"/>
            <a:ext cx="2664296" cy="167989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0" tIns="13964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TEAM DIGITALE</a:t>
            </a:r>
          </a:p>
        </p:txBody>
      </p:sp>
      <p:sp>
        <p:nvSpPr>
          <p:cNvPr id="107" name="object 103"/>
          <p:cNvSpPr txBox="1"/>
          <p:nvPr/>
        </p:nvSpPr>
        <p:spPr>
          <a:xfrm>
            <a:off x="70993" y="7961456"/>
            <a:ext cx="2664296" cy="321877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0" tIns="13964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REFERENTI PER L’ORGANIZZAZIONE ATTIVITÀ PTOF, RAV, MIGLIORAMENTO E ORARIO</a:t>
            </a:r>
          </a:p>
        </p:txBody>
      </p:sp>
      <p:cxnSp>
        <p:nvCxnSpPr>
          <p:cNvPr id="52" name="Connettore 2 51"/>
          <p:cNvCxnSpPr>
            <a:cxnSpLocks/>
          </p:cNvCxnSpPr>
          <p:nvPr/>
        </p:nvCxnSpPr>
        <p:spPr>
          <a:xfrm flipH="1">
            <a:off x="1535026" y="768152"/>
            <a:ext cx="3000462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4 55"/>
          <p:cNvCxnSpPr>
            <a:cxnSpLocks/>
          </p:cNvCxnSpPr>
          <p:nvPr/>
        </p:nvCxnSpPr>
        <p:spPr>
          <a:xfrm rot="10800000" flipV="1">
            <a:off x="1535029" y="912170"/>
            <a:ext cx="3009485" cy="983337"/>
          </a:xfrm>
          <a:prstGeom prst="bentConnector3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nettore 4 158"/>
          <p:cNvCxnSpPr>
            <a:endCxn id="89" idx="1"/>
          </p:cNvCxnSpPr>
          <p:nvPr/>
        </p:nvCxnSpPr>
        <p:spPr>
          <a:xfrm rot="16200000" flipH="1">
            <a:off x="4926022" y="1523463"/>
            <a:ext cx="892260" cy="461762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Connettore 4 161"/>
          <p:cNvCxnSpPr>
            <a:endCxn id="86" idx="1"/>
          </p:cNvCxnSpPr>
          <p:nvPr/>
        </p:nvCxnSpPr>
        <p:spPr>
          <a:xfrm rot="16200000" flipH="1">
            <a:off x="4021147" y="2428340"/>
            <a:ext cx="2702010" cy="461760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nettore 4 164"/>
          <p:cNvCxnSpPr>
            <a:cxnSpLocks/>
            <a:endCxn id="87" idx="1"/>
          </p:cNvCxnSpPr>
          <p:nvPr/>
        </p:nvCxnSpPr>
        <p:spPr>
          <a:xfrm rot="16200000" flipH="1">
            <a:off x="3289105" y="3092682"/>
            <a:ext cx="4091462" cy="389754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nettore 4 171"/>
          <p:cNvCxnSpPr>
            <a:endCxn id="82" idx="3"/>
          </p:cNvCxnSpPr>
          <p:nvPr/>
        </p:nvCxnSpPr>
        <p:spPr>
          <a:xfrm rot="10800000">
            <a:off x="4544510" y="6091906"/>
            <a:ext cx="596765" cy="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Connettore 4 174"/>
          <p:cNvCxnSpPr>
            <a:endCxn id="103" idx="1"/>
          </p:cNvCxnSpPr>
          <p:nvPr/>
        </p:nvCxnSpPr>
        <p:spPr>
          <a:xfrm>
            <a:off x="5141278" y="6091910"/>
            <a:ext cx="1694619" cy="1177213"/>
          </a:xfrm>
          <a:prstGeom prst="bentConnector3">
            <a:avLst>
              <a:gd name="adj1" fmla="val 88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Connettore 4 177"/>
          <p:cNvCxnSpPr>
            <a:cxnSpLocks/>
            <a:endCxn id="104" idx="1"/>
          </p:cNvCxnSpPr>
          <p:nvPr/>
        </p:nvCxnSpPr>
        <p:spPr>
          <a:xfrm rot="16200000" flipH="1">
            <a:off x="4612679" y="5833256"/>
            <a:ext cx="2772452" cy="1715254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nettore 4 180"/>
          <p:cNvCxnSpPr>
            <a:cxnSpLocks/>
            <a:endCxn id="105" idx="1"/>
          </p:cNvCxnSpPr>
          <p:nvPr/>
        </p:nvCxnSpPr>
        <p:spPr>
          <a:xfrm>
            <a:off x="5165721" y="8077107"/>
            <a:ext cx="1670175" cy="901669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Rettangolo 182"/>
          <p:cNvSpPr/>
          <p:nvPr/>
        </p:nvSpPr>
        <p:spPr bwMode="auto">
          <a:xfrm>
            <a:off x="10509673" y="7859372"/>
            <a:ext cx="2234727" cy="435471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REFERENTE RAPPORTI CON IL TERRITORIO</a:t>
            </a:r>
          </a:p>
        </p:txBody>
      </p:sp>
      <p:cxnSp>
        <p:nvCxnSpPr>
          <p:cNvPr id="188" name="Connettore 4 187"/>
          <p:cNvCxnSpPr>
            <a:cxnSpLocks/>
            <a:stCxn id="104" idx="3"/>
            <a:endCxn id="183" idx="1"/>
          </p:cNvCxnSpPr>
          <p:nvPr/>
        </p:nvCxnSpPr>
        <p:spPr>
          <a:xfrm flipV="1">
            <a:off x="8606232" y="8077108"/>
            <a:ext cx="1903441" cy="1"/>
          </a:xfrm>
          <a:prstGeom prst="bentConnector3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nettore 2 200"/>
          <p:cNvCxnSpPr>
            <a:endCxn id="83" idx="3"/>
          </p:cNvCxnSpPr>
          <p:nvPr/>
        </p:nvCxnSpPr>
        <p:spPr>
          <a:xfrm flipH="1" flipV="1">
            <a:off x="4502630" y="7370563"/>
            <a:ext cx="638636" cy="670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Connettore 2 203"/>
          <p:cNvCxnSpPr>
            <a:endCxn id="91" idx="3"/>
          </p:cNvCxnSpPr>
          <p:nvPr/>
        </p:nvCxnSpPr>
        <p:spPr>
          <a:xfrm flipH="1">
            <a:off x="4537630" y="8122395"/>
            <a:ext cx="603643" cy="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Connettore 2 207"/>
          <p:cNvCxnSpPr>
            <a:endCxn id="90" idx="3"/>
          </p:cNvCxnSpPr>
          <p:nvPr/>
        </p:nvCxnSpPr>
        <p:spPr>
          <a:xfrm flipH="1">
            <a:off x="4628516" y="8888640"/>
            <a:ext cx="512759" cy="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Connettore 2 226"/>
          <p:cNvCxnSpPr>
            <a:cxnSpLocks/>
          </p:cNvCxnSpPr>
          <p:nvPr/>
        </p:nvCxnSpPr>
        <p:spPr>
          <a:xfrm flipV="1">
            <a:off x="5141275" y="1149226"/>
            <a:ext cx="5" cy="105732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ttangolo 107"/>
          <p:cNvSpPr/>
          <p:nvPr/>
        </p:nvSpPr>
        <p:spPr bwMode="auto">
          <a:xfrm>
            <a:off x="10511187" y="8844401"/>
            <a:ext cx="2250918" cy="268746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REFERENTI DI ATTIVITÀ</a:t>
            </a:r>
          </a:p>
        </p:txBody>
      </p:sp>
      <p:cxnSp>
        <p:nvCxnSpPr>
          <p:cNvPr id="3" name="Connettore 4 2"/>
          <p:cNvCxnSpPr>
            <a:cxnSpLocks/>
            <a:stCxn id="105" idx="3"/>
            <a:endCxn id="108" idx="1"/>
          </p:cNvCxnSpPr>
          <p:nvPr/>
        </p:nvCxnSpPr>
        <p:spPr>
          <a:xfrm flipV="1">
            <a:off x="8606231" y="8978774"/>
            <a:ext cx="1904956" cy="2"/>
          </a:xfrm>
          <a:prstGeom prst="bentConnector3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object 103"/>
          <p:cNvSpPr txBox="1"/>
          <p:nvPr/>
        </p:nvSpPr>
        <p:spPr>
          <a:xfrm>
            <a:off x="80206" y="9167246"/>
            <a:ext cx="2664296" cy="167989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0" tIns="13964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WEB MASTER</a:t>
            </a:r>
          </a:p>
        </p:txBody>
      </p:sp>
      <p:cxnSp>
        <p:nvCxnSpPr>
          <p:cNvPr id="20" name="Connettore 4 19"/>
          <p:cNvCxnSpPr>
            <a:stCxn id="90" idx="1"/>
            <a:endCxn id="101" idx="3"/>
          </p:cNvCxnSpPr>
          <p:nvPr/>
        </p:nvCxnSpPr>
        <p:spPr>
          <a:xfrm rot="10800000" flipV="1">
            <a:off x="2735290" y="8888640"/>
            <a:ext cx="360039" cy="514"/>
          </a:xfrm>
          <a:prstGeom prst="bentConnector3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4 23"/>
          <p:cNvCxnSpPr>
            <a:cxnSpLocks/>
            <a:stCxn id="90" idx="1"/>
            <a:endCxn id="109" idx="3"/>
          </p:cNvCxnSpPr>
          <p:nvPr/>
        </p:nvCxnSpPr>
        <p:spPr>
          <a:xfrm rot="10800000" flipV="1">
            <a:off x="2744502" y="8888639"/>
            <a:ext cx="350826" cy="362601"/>
          </a:xfrm>
          <a:prstGeom prst="bentConnector3">
            <a:avLst>
              <a:gd name="adj1" fmla="val 51357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4 27"/>
          <p:cNvCxnSpPr>
            <a:cxnSpLocks/>
            <a:stCxn id="90" idx="1"/>
            <a:endCxn id="106" idx="3"/>
          </p:cNvCxnSpPr>
          <p:nvPr/>
        </p:nvCxnSpPr>
        <p:spPr>
          <a:xfrm rot="10800000">
            <a:off x="2735290" y="8549000"/>
            <a:ext cx="360039" cy="339640"/>
          </a:xfrm>
          <a:prstGeom prst="bentConnector3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>
            <a:stCxn id="91" idx="1"/>
            <a:endCxn id="107" idx="3"/>
          </p:cNvCxnSpPr>
          <p:nvPr/>
        </p:nvCxnSpPr>
        <p:spPr>
          <a:xfrm flipH="1">
            <a:off x="2735289" y="8122394"/>
            <a:ext cx="404151" cy="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Rettangolo 131"/>
          <p:cNvSpPr/>
          <p:nvPr/>
        </p:nvSpPr>
        <p:spPr bwMode="auto">
          <a:xfrm>
            <a:off x="10512152" y="6995278"/>
            <a:ext cx="2232248" cy="547688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+mj-lt"/>
              </a:rPr>
              <a:t>FIGURE FUNZIONALI</a:t>
            </a:r>
          </a:p>
        </p:txBody>
      </p:sp>
      <p:sp>
        <p:nvSpPr>
          <p:cNvPr id="87" name="Rettangolo 86"/>
          <p:cNvSpPr/>
          <p:nvPr/>
        </p:nvSpPr>
        <p:spPr bwMode="auto">
          <a:xfrm>
            <a:off x="5529714" y="5043765"/>
            <a:ext cx="1270926" cy="579050"/>
          </a:xfrm>
          <a:prstGeom prst="rect">
            <a:avLst/>
          </a:prstGeom>
          <a:solidFill>
            <a:srgbClr val="C6FBF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AREA ORIENTAMENTO PROGETTO DI VITA</a:t>
            </a:r>
          </a:p>
        </p:txBody>
      </p:sp>
      <p:sp>
        <p:nvSpPr>
          <p:cNvPr id="97" name="object 103"/>
          <p:cNvSpPr txBox="1"/>
          <p:nvPr/>
        </p:nvSpPr>
        <p:spPr>
          <a:xfrm>
            <a:off x="7329676" y="5249295"/>
            <a:ext cx="1693978" cy="167989"/>
          </a:xfrm>
          <a:prstGeom prst="rect">
            <a:avLst/>
          </a:prstGeom>
          <a:solidFill>
            <a:srgbClr val="C6FBFE"/>
          </a:solidFill>
          <a:ln>
            <a:solidFill>
              <a:schemeClr val="tx1"/>
            </a:solidFill>
          </a:ln>
        </p:spPr>
        <p:txBody>
          <a:bodyPr wrap="square" lIns="0" tIns="13964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REFERENTE CONTINUITA’</a:t>
            </a:r>
          </a:p>
        </p:txBody>
      </p:sp>
      <p:sp>
        <p:nvSpPr>
          <p:cNvPr id="122" name="Rettangolo 121"/>
          <p:cNvSpPr/>
          <p:nvPr/>
        </p:nvSpPr>
        <p:spPr bwMode="auto">
          <a:xfrm>
            <a:off x="1307419" y="5520680"/>
            <a:ext cx="1107100" cy="190975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R.S.P.P.</a:t>
            </a:r>
          </a:p>
        </p:txBody>
      </p:sp>
      <p:sp>
        <p:nvSpPr>
          <p:cNvPr id="127" name="Rettangolo 126"/>
          <p:cNvSpPr/>
          <p:nvPr/>
        </p:nvSpPr>
        <p:spPr bwMode="auto">
          <a:xfrm>
            <a:off x="1307418" y="5803875"/>
            <a:ext cx="1107101" cy="187706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R.L.S</a:t>
            </a:r>
          </a:p>
        </p:txBody>
      </p:sp>
      <p:cxnSp>
        <p:nvCxnSpPr>
          <p:cNvPr id="135" name="Connettore 4 134"/>
          <p:cNvCxnSpPr>
            <a:stCxn id="82" idx="1"/>
            <a:endCxn id="122" idx="3"/>
          </p:cNvCxnSpPr>
          <p:nvPr/>
        </p:nvCxnSpPr>
        <p:spPr>
          <a:xfrm rot="10800000">
            <a:off x="2414520" y="5616169"/>
            <a:ext cx="724919" cy="475739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object 103"/>
          <p:cNvSpPr txBox="1"/>
          <p:nvPr/>
        </p:nvSpPr>
        <p:spPr>
          <a:xfrm>
            <a:off x="7352017" y="1688973"/>
            <a:ext cx="1673186" cy="167989"/>
          </a:xfrm>
          <a:prstGeom prst="rect">
            <a:avLst/>
          </a:prstGeom>
          <a:solidFill>
            <a:srgbClr val="FF99CC"/>
          </a:solidFill>
          <a:ln>
            <a:solidFill>
              <a:schemeClr val="tx1"/>
            </a:solidFill>
          </a:ln>
        </p:spPr>
        <p:txBody>
          <a:bodyPr wrap="square" lIns="0" tIns="13964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ts val="105"/>
              </a:spcBef>
            </a:pPr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1° COLLABORATORE</a:t>
            </a:r>
            <a:endParaRPr lang="it-IT" altLang="it-IT" sz="1000" dirty="0">
              <a:latin typeface="Calibri" panose="020F0502020204030204" pitchFamily="34" charset="0"/>
              <a:ea typeface="Carlito"/>
              <a:cs typeface="Calibri" panose="020F0502020204030204" pitchFamily="34" charset="0"/>
            </a:endParaRPr>
          </a:p>
        </p:txBody>
      </p:sp>
      <p:cxnSp>
        <p:nvCxnSpPr>
          <p:cNvPr id="164" name="Connettore 2 163"/>
          <p:cNvCxnSpPr>
            <a:stCxn id="103" idx="3"/>
            <a:endCxn id="132" idx="1"/>
          </p:cNvCxnSpPr>
          <p:nvPr/>
        </p:nvCxnSpPr>
        <p:spPr>
          <a:xfrm>
            <a:off x="8606232" y="7269121"/>
            <a:ext cx="1905920" cy="0"/>
          </a:xfrm>
          <a:prstGeom prst="straightConnector1">
            <a:avLst/>
          </a:prstGeom>
          <a:solidFill>
            <a:srgbClr val="C6FBFE"/>
          </a:solidFill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Connettore 4 281"/>
          <p:cNvCxnSpPr>
            <a:endCxn id="84" idx="0"/>
          </p:cNvCxnSpPr>
          <p:nvPr/>
        </p:nvCxnSpPr>
        <p:spPr>
          <a:xfrm rot="5400000">
            <a:off x="4363501" y="1309207"/>
            <a:ext cx="639465" cy="277439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2 7"/>
          <p:cNvCxnSpPr>
            <a:stCxn id="89" idx="0"/>
          </p:cNvCxnSpPr>
          <p:nvPr/>
        </p:nvCxnSpPr>
        <p:spPr>
          <a:xfrm flipV="1">
            <a:off x="6238495" y="1128192"/>
            <a:ext cx="0" cy="79208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4 281">
            <a:extLst>
              <a:ext uri="{FF2B5EF4-FFF2-40B4-BE49-F238E27FC236}">
                <a16:creationId xmlns:a16="http://schemas.microsoft.com/office/drawing/2014/main" id="{169CF091-0D0A-D736-0732-969D54C17011}"/>
              </a:ext>
            </a:extLst>
          </p:cNvPr>
          <p:cNvCxnSpPr>
            <a:cxnSpLocks/>
            <a:stCxn id="81" idx="3"/>
          </p:cNvCxnSpPr>
          <p:nvPr/>
        </p:nvCxnSpPr>
        <p:spPr>
          <a:xfrm flipV="1">
            <a:off x="8245560" y="557612"/>
            <a:ext cx="1305417" cy="320706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tangolo 12">
            <a:extLst>
              <a:ext uri="{FF2B5EF4-FFF2-40B4-BE49-F238E27FC236}">
                <a16:creationId xmlns:a16="http://schemas.microsoft.com/office/drawing/2014/main" id="{31447E07-45F9-7717-4F7C-D920BFD11FA0}"/>
              </a:ext>
            </a:extLst>
          </p:cNvPr>
          <p:cNvSpPr/>
          <p:nvPr/>
        </p:nvSpPr>
        <p:spPr bwMode="auto">
          <a:xfrm>
            <a:off x="10048257" y="2249095"/>
            <a:ext cx="1327993" cy="4286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COLLEGIO D’ORDINE PRIMARIA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6B4F4D4-28FA-D326-5E47-9A708F6105F5}"/>
              </a:ext>
            </a:extLst>
          </p:cNvPr>
          <p:cNvSpPr/>
          <p:nvPr/>
        </p:nvSpPr>
        <p:spPr bwMode="auto">
          <a:xfrm>
            <a:off x="10029882" y="3936504"/>
            <a:ext cx="1329713" cy="4286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COLLEGIO D’ORDINE SECONDARIA</a:t>
            </a:r>
          </a:p>
        </p:txBody>
      </p:sp>
      <p:cxnSp>
        <p:nvCxnSpPr>
          <p:cNvPr id="15" name="Connettore 4 18">
            <a:extLst>
              <a:ext uri="{FF2B5EF4-FFF2-40B4-BE49-F238E27FC236}">
                <a16:creationId xmlns:a16="http://schemas.microsoft.com/office/drawing/2014/main" id="{63D57A24-A6E8-37C3-4082-C6021CEE090B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9059398" y="3188218"/>
            <a:ext cx="1719517" cy="205678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4 20">
            <a:extLst>
              <a:ext uri="{FF2B5EF4-FFF2-40B4-BE49-F238E27FC236}">
                <a16:creationId xmlns:a16="http://schemas.microsoft.com/office/drawing/2014/main" id="{972B2876-77DC-58A7-C44D-ED1ED968E49E}"/>
              </a:ext>
            </a:extLst>
          </p:cNvPr>
          <p:cNvCxnSpPr>
            <a:cxnSpLocks/>
            <a:endCxn id="13" idx="1"/>
          </p:cNvCxnSpPr>
          <p:nvPr/>
        </p:nvCxnSpPr>
        <p:spPr bwMode="auto">
          <a:xfrm rot="16200000" flipH="1">
            <a:off x="9372575" y="1787725"/>
            <a:ext cx="1119190" cy="232172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ttangolo 16">
            <a:extLst>
              <a:ext uri="{FF2B5EF4-FFF2-40B4-BE49-F238E27FC236}">
                <a16:creationId xmlns:a16="http://schemas.microsoft.com/office/drawing/2014/main" id="{18A31020-F66D-2AD9-6B24-EA143ED9A701}"/>
              </a:ext>
            </a:extLst>
          </p:cNvPr>
          <p:cNvSpPr/>
          <p:nvPr/>
        </p:nvSpPr>
        <p:spPr bwMode="auto">
          <a:xfrm>
            <a:off x="10046536" y="1171033"/>
            <a:ext cx="1329712" cy="4286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COLLEGIO D’ORDINE D’INFANZIA</a:t>
            </a:r>
          </a:p>
        </p:txBody>
      </p:sp>
      <p:cxnSp>
        <p:nvCxnSpPr>
          <p:cNvPr id="18" name="Connettore 4 20">
            <a:extLst>
              <a:ext uri="{FF2B5EF4-FFF2-40B4-BE49-F238E27FC236}">
                <a16:creationId xmlns:a16="http://schemas.microsoft.com/office/drawing/2014/main" id="{60949ADC-9BD3-7C83-6263-E374F77596F9}"/>
              </a:ext>
            </a:extLst>
          </p:cNvPr>
          <p:cNvCxnSpPr>
            <a:cxnSpLocks/>
            <a:endCxn id="17" idx="1"/>
          </p:cNvCxnSpPr>
          <p:nvPr/>
        </p:nvCxnSpPr>
        <p:spPr bwMode="auto">
          <a:xfrm rot="16200000" flipH="1">
            <a:off x="9622717" y="961523"/>
            <a:ext cx="617191" cy="230452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bject 103">
            <a:extLst>
              <a:ext uri="{FF2B5EF4-FFF2-40B4-BE49-F238E27FC236}">
                <a16:creationId xmlns:a16="http://schemas.microsoft.com/office/drawing/2014/main" id="{E03E8BCE-EDD6-E168-9DD8-0243E61A3C3A}"/>
              </a:ext>
            </a:extLst>
          </p:cNvPr>
          <p:cNvSpPr txBox="1"/>
          <p:nvPr/>
        </p:nvSpPr>
        <p:spPr>
          <a:xfrm>
            <a:off x="11737966" y="1056103"/>
            <a:ext cx="1786511" cy="6681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13964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ts val="105"/>
              </a:spcBef>
            </a:pPr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INTERSEZIONE</a:t>
            </a:r>
          </a:p>
          <a:p>
            <a:pPr algn="ctr">
              <a:spcBef>
                <a:spcPts val="105"/>
              </a:spcBef>
            </a:pPr>
            <a:endParaRPr lang="it-IT" altLang="it-IT" sz="1000" b="1" dirty="0">
              <a:latin typeface="Calibri" panose="020F0502020204030204" pitchFamily="34" charset="0"/>
              <a:ea typeface="Carlito"/>
              <a:cs typeface="Calibri" panose="020F0502020204030204" pitchFamily="34" charset="0"/>
            </a:endParaRPr>
          </a:p>
          <a:p>
            <a:pPr algn="ctr">
              <a:spcBef>
                <a:spcPts val="105"/>
              </a:spcBef>
            </a:pPr>
            <a:endParaRPr lang="it-IT" altLang="it-IT" sz="1000" b="1" dirty="0">
              <a:latin typeface="Calibri" panose="020F0502020204030204" pitchFamily="34" charset="0"/>
              <a:ea typeface="Carlito"/>
              <a:cs typeface="Calibri" panose="020F0502020204030204" pitchFamily="34" charset="0"/>
            </a:endParaRPr>
          </a:p>
          <a:p>
            <a:pPr algn="ctr">
              <a:spcBef>
                <a:spcPts val="105"/>
              </a:spcBef>
            </a:pPr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COORDINATORE     SEGRETARIO</a:t>
            </a:r>
          </a:p>
        </p:txBody>
      </p:sp>
      <p:cxnSp>
        <p:nvCxnSpPr>
          <p:cNvPr id="31" name="Connettore 2 30">
            <a:extLst>
              <a:ext uri="{FF2B5EF4-FFF2-40B4-BE49-F238E27FC236}">
                <a16:creationId xmlns:a16="http://schemas.microsoft.com/office/drawing/2014/main" id="{08AB0940-C010-BF5C-73DE-4D0214940417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>
            <a:off x="11376248" y="1385346"/>
            <a:ext cx="361718" cy="482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object 103">
            <a:extLst>
              <a:ext uri="{FF2B5EF4-FFF2-40B4-BE49-F238E27FC236}">
                <a16:creationId xmlns:a16="http://schemas.microsoft.com/office/drawing/2014/main" id="{223727A9-1253-4E57-7624-3DC37638092E}"/>
              </a:ext>
            </a:extLst>
          </p:cNvPr>
          <p:cNvSpPr txBox="1"/>
          <p:nvPr/>
        </p:nvSpPr>
        <p:spPr>
          <a:xfrm>
            <a:off x="11751278" y="2124420"/>
            <a:ext cx="1786511" cy="6681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13964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ts val="105"/>
              </a:spcBef>
            </a:pPr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CONSIGLI DI CLASSE</a:t>
            </a:r>
          </a:p>
          <a:p>
            <a:pPr algn="ctr">
              <a:spcBef>
                <a:spcPts val="105"/>
              </a:spcBef>
            </a:pPr>
            <a:endParaRPr lang="it-IT" altLang="it-IT" sz="1000" b="1" dirty="0">
              <a:latin typeface="Calibri" panose="020F0502020204030204" pitchFamily="34" charset="0"/>
              <a:ea typeface="Carlito"/>
              <a:cs typeface="Calibri" panose="020F0502020204030204" pitchFamily="34" charset="0"/>
            </a:endParaRPr>
          </a:p>
          <a:p>
            <a:pPr algn="ctr">
              <a:spcBef>
                <a:spcPts val="105"/>
              </a:spcBef>
            </a:pPr>
            <a:endParaRPr lang="it-IT" altLang="it-IT" sz="1000" b="1" dirty="0">
              <a:latin typeface="Calibri" panose="020F0502020204030204" pitchFamily="34" charset="0"/>
              <a:ea typeface="Carlito"/>
              <a:cs typeface="Calibri" panose="020F0502020204030204" pitchFamily="34" charset="0"/>
            </a:endParaRPr>
          </a:p>
          <a:p>
            <a:pPr algn="ctr">
              <a:spcBef>
                <a:spcPts val="105"/>
              </a:spcBef>
            </a:pPr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COORDINATORE     SEGRETARIO</a:t>
            </a:r>
          </a:p>
        </p:txBody>
      </p:sp>
      <p:cxnSp>
        <p:nvCxnSpPr>
          <p:cNvPr id="60" name="Connettore 2 59">
            <a:extLst>
              <a:ext uri="{FF2B5EF4-FFF2-40B4-BE49-F238E27FC236}">
                <a16:creationId xmlns:a16="http://schemas.microsoft.com/office/drawing/2014/main" id="{E99FC8C5-82C2-F732-1D16-B7017E9455AE}"/>
              </a:ext>
            </a:extLst>
          </p:cNvPr>
          <p:cNvCxnSpPr>
            <a:cxnSpLocks/>
            <a:stCxn id="13" idx="3"/>
            <a:endCxn id="59" idx="1"/>
          </p:cNvCxnSpPr>
          <p:nvPr/>
        </p:nvCxnSpPr>
        <p:spPr>
          <a:xfrm flipV="1">
            <a:off x="11376250" y="2458483"/>
            <a:ext cx="375028" cy="492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nettore diritto 61">
            <a:extLst>
              <a:ext uri="{FF2B5EF4-FFF2-40B4-BE49-F238E27FC236}">
                <a16:creationId xmlns:a16="http://schemas.microsoft.com/office/drawing/2014/main" id="{AFBA5F88-9655-52B3-9FBB-6CEB52AC7CD0}"/>
              </a:ext>
            </a:extLst>
          </p:cNvPr>
          <p:cNvCxnSpPr>
            <a:cxnSpLocks/>
          </p:cNvCxnSpPr>
          <p:nvPr/>
        </p:nvCxnSpPr>
        <p:spPr>
          <a:xfrm>
            <a:off x="12638065" y="1234890"/>
            <a:ext cx="0" cy="12953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nettore diritto 66">
            <a:extLst>
              <a:ext uri="{FF2B5EF4-FFF2-40B4-BE49-F238E27FC236}">
                <a16:creationId xmlns:a16="http://schemas.microsoft.com/office/drawing/2014/main" id="{AA2C5A5F-6D66-A862-ACEE-B6BB8A2E85FE}"/>
              </a:ext>
            </a:extLst>
          </p:cNvPr>
          <p:cNvCxnSpPr/>
          <p:nvPr/>
        </p:nvCxnSpPr>
        <p:spPr>
          <a:xfrm>
            <a:off x="12175180" y="1364420"/>
            <a:ext cx="936104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Connettore 2 97">
            <a:extLst>
              <a:ext uri="{FF2B5EF4-FFF2-40B4-BE49-F238E27FC236}">
                <a16:creationId xmlns:a16="http://schemas.microsoft.com/office/drawing/2014/main" id="{CA5FB04A-1068-B5E2-1A5B-0BE39979EDB8}"/>
              </a:ext>
            </a:extLst>
          </p:cNvPr>
          <p:cNvCxnSpPr>
            <a:cxnSpLocks/>
          </p:cNvCxnSpPr>
          <p:nvPr/>
        </p:nvCxnSpPr>
        <p:spPr>
          <a:xfrm>
            <a:off x="12175180" y="1364420"/>
            <a:ext cx="0" cy="1800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Connettore 2 110">
            <a:extLst>
              <a:ext uri="{FF2B5EF4-FFF2-40B4-BE49-F238E27FC236}">
                <a16:creationId xmlns:a16="http://schemas.microsoft.com/office/drawing/2014/main" id="{933F5C07-769F-F553-A344-FEF72474C19E}"/>
              </a:ext>
            </a:extLst>
          </p:cNvPr>
          <p:cNvCxnSpPr/>
          <p:nvPr/>
        </p:nvCxnSpPr>
        <p:spPr>
          <a:xfrm>
            <a:off x="13111284" y="1364420"/>
            <a:ext cx="0" cy="19582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nettore diritto 114">
            <a:extLst>
              <a:ext uri="{FF2B5EF4-FFF2-40B4-BE49-F238E27FC236}">
                <a16:creationId xmlns:a16="http://schemas.microsoft.com/office/drawing/2014/main" id="{2FDC047B-D241-090A-2F87-C273AD9CE82E}"/>
              </a:ext>
            </a:extLst>
          </p:cNvPr>
          <p:cNvCxnSpPr>
            <a:cxnSpLocks/>
          </p:cNvCxnSpPr>
          <p:nvPr/>
        </p:nvCxnSpPr>
        <p:spPr>
          <a:xfrm>
            <a:off x="12638065" y="2304772"/>
            <a:ext cx="0" cy="12953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Connettore diritto 116">
            <a:extLst>
              <a:ext uri="{FF2B5EF4-FFF2-40B4-BE49-F238E27FC236}">
                <a16:creationId xmlns:a16="http://schemas.microsoft.com/office/drawing/2014/main" id="{EF2F8433-68FD-E914-944B-B033A4FA95DF}"/>
              </a:ext>
            </a:extLst>
          </p:cNvPr>
          <p:cNvCxnSpPr/>
          <p:nvPr/>
        </p:nvCxnSpPr>
        <p:spPr>
          <a:xfrm>
            <a:off x="12175180" y="2434302"/>
            <a:ext cx="936104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nettore 2 118">
            <a:extLst>
              <a:ext uri="{FF2B5EF4-FFF2-40B4-BE49-F238E27FC236}">
                <a16:creationId xmlns:a16="http://schemas.microsoft.com/office/drawing/2014/main" id="{9A3959C4-237D-3CD2-99A8-B0E7603042F4}"/>
              </a:ext>
            </a:extLst>
          </p:cNvPr>
          <p:cNvCxnSpPr>
            <a:cxnSpLocks/>
          </p:cNvCxnSpPr>
          <p:nvPr/>
        </p:nvCxnSpPr>
        <p:spPr>
          <a:xfrm>
            <a:off x="12175180" y="2434302"/>
            <a:ext cx="0" cy="1800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nettore 2 119">
            <a:extLst>
              <a:ext uri="{FF2B5EF4-FFF2-40B4-BE49-F238E27FC236}">
                <a16:creationId xmlns:a16="http://schemas.microsoft.com/office/drawing/2014/main" id="{06229E53-0B50-A7B0-2588-5EE5D7CCBE18}"/>
              </a:ext>
            </a:extLst>
          </p:cNvPr>
          <p:cNvCxnSpPr/>
          <p:nvPr/>
        </p:nvCxnSpPr>
        <p:spPr>
          <a:xfrm>
            <a:off x="13111284" y="2434302"/>
            <a:ext cx="0" cy="19582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object 103">
            <a:extLst>
              <a:ext uri="{FF2B5EF4-FFF2-40B4-BE49-F238E27FC236}">
                <a16:creationId xmlns:a16="http://schemas.microsoft.com/office/drawing/2014/main" id="{DE1CC25E-E29B-4C87-D229-48FA038736B3}"/>
              </a:ext>
            </a:extLst>
          </p:cNvPr>
          <p:cNvSpPr txBox="1"/>
          <p:nvPr/>
        </p:nvSpPr>
        <p:spPr>
          <a:xfrm>
            <a:off x="11743870" y="3311573"/>
            <a:ext cx="1786511" cy="6681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13964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ts val="105"/>
              </a:spcBef>
            </a:pPr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CONSIGLI DI CLASSE</a:t>
            </a:r>
          </a:p>
          <a:p>
            <a:pPr algn="ctr">
              <a:spcBef>
                <a:spcPts val="105"/>
              </a:spcBef>
            </a:pPr>
            <a:endParaRPr lang="it-IT" altLang="it-IT" sz="1000" b="1" dirty="0">
              <a:latin typeface="Calibri" panose="020F0502020204030204" pitchFamily="34" charset="0"/>
              <a:ea typeface="Carlito"/>
              <a:cs typeface="Calibri" panose="020F0502020204030204" pitchFamily="34" charset="0"/>
            </a:endParaRPr>
          </a:p>
          <a:p>
            <a:pPr algn="ctr">
              <a:spcBef>
                <a:spcPts val="105"/>
              </a:spcBef>
            </a:pPr>
            <a:endParaRPr lang="it-IT" altLang="it-IT" sz="1000" b="1" dirty="0">
              <a:latin typeface="Calibri" panose="020F0502020204030204" pitchFamily="34" charset="0"/>
              <a:ea typeface="Carlito"/>
              <a:cs typeface="Calibri" panose="020F0502020204030204" pitchFamily="34" charset="0"/>
            </a:endParaRPr>
          </a:p>
          <a:p>
            <a:pPr algn="ctr">
              <a:spcBef>
                <a:spcPts val="105"/>
              </a:spcBef>
            </a:pPr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COORDINATORE     SEGRETARIO</a:t>
            </a:r>
          </a:p>
        </p:txBody>
      </p:sp>
      <p:sp>
        <p:nvSpPr>
          <p:cNvPr id="130" name="object 103">
            <a:extLst>
              <a:ext uri="{FF2B5EF4-FFF2-40B4-BE49-F238E27FC236}">
                <a16:creationId xmlns:a16="http://schemas.microsoft.com/office/drawing/2014/main" id="{A6C6FD4D-0BD3-3B0B-8106-CE7758AA7E57}"/>
              </a:ext>
            </a:extLst>
          </p:cNvPr>
          <p:cNvSpPr txBox="1"/>
          <p:nvPr/>
        </p:nvSpPr>
        <p:spPr>
          <a:xfrm>
            <a:off x="11737966" y="4388842"/>
            <a:ext cx="1786511" cy="6681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13964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ts val="105"/>
              </a:spcBef>
            </a:pPr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DIPARTIMENTI</a:t>
            </a:r>
          </a:p>
          <a:p>
            <a:pPr algn="ctr">
              <a:spcBef>
                <a:spcPts val="105"/>
              </a:spcBef>
            </a:pPr>
            <a:endParaRPr lang="it-IT" altLang="it-IT" sz="1000" b="1" dirty="0">
              <a:latin typeface="Calibri" panose="020F0502020204030204" pitchFamily="34" charset="0"/>
              <a:ea typeface="Carlito"/>
              <a:cs typeface="Calibri" panose="020F0502020204030204" pitchFamily="34" charset="0"/>
            </a:endParaRPr>
          </a:p>
          <a:p>
            <a:pPr algn="ctr">
              <a:spcBef>
                <a:spcPts val="105"/>
              </a:spcBef>
            </a:pPr>
            <a:endParaRPr lang="it-IT" altLang="it-IT" sz="1000" b="1" dirty="0">
              <a:latin typeface="Calibri" panose="020F0502020204030204" pitchFamily="34" charset="0"/>
              <a:ea typeface="Carlito"/>
              <a:cs typeface="Calibri" panose="020F0502020204030204" pitchFamily="34" charset="0"/>
            </a:endParaRPr>
          </a:p>
          <a:p>
            <a:pPr algn="ctr">
              <a:spcBef>
                <a:spcPts val="105"/>
              </a:spcBef>
            </a:pPr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REFERENTE DISCIPLINARE</a:t>
            </a:r>
          </a:p>
        </p:txBody>
      </p:sp>
      <p:cxnSp>
        <p:nvCxnSpPr>
          <p:cNvPr id="136" name="Connettore diritto 135">
            <a:extLst>
              <a:ext uri="{FF2B5EF4-FFF2-40B4-BE49-F238E27FC236}">
                <a16:creationId xmlns:a16="http://schemas.microsoft.com/office/drawing/2014/main" id="{CB984625-FCB6-41C5-29DF-9DA961A47362}"/>
              </a:ext>
            </a:extLst>
          </p:cNvPr>
          <p:cNvCxnSpPr>
            <a:cxnSpLocks/>
          </p:cNvCxnSpPr>
          <p:nvPr/>
        </p:nvCxnSpPr>
        <p:spPr>
          <a:xfrm>
            <a:off x="11359704" y="4139893"/>
            <a:ext cx="11550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nettore diritto 136">
            <a:extLst>
              <a:ext uri="{FF2B5EF4-FFF2-40B4-BE49-F238E27FC236}">
                <a16:creationId xmlns:a16="http://schemas.microsoft.com/office/drawing/2014/main" id="{704D8840-BCAF-B91D-C2C5-6944B75C91DC}"/>
              </a:ext>
            </a:extLst>
          </p:cNvPr>
          <p:cNvCxnSpPr>
            <a:cxnSpLocks/>
          </p:cNvCxnSpPr>
          <p:nvPr/>
        </p:nvCxnSpPr>
        <p:spPr>
          <a:xfrm flipV="1">
            <a:off x="11475212" y="3619265"/>
            <a:ext cx="0" cy="118133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nettore 2 137">
            <a:extLst>
              <a:ext uri="{FF2B5EF4-FFF2-40B4-BE49-F238E27FC236}">
                <a16:creationId xmlns:a16="http://schemas.microsoft.com/office/drawing/2014/main" id="{6DD01F41-B0CA-537D-82E3-168F53D6469B}"/>
              </a:ext>
            </a:extLst>
          </p:cNvPr>
          <p:cNvCxnSpPr>
            <a:cxnSpLocks/>
          </p:cNvCxnSpPr>
          <p:nvPr/>
        </p:nvCxnSpPr>
        <p:spPr>
          <a:xfrm>
            <a:off x="11475212" y="3618428"/>
            <a:ext cx="251189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Connettore 2 148">
            <a:extLst>
              <a:ext uri="{FF2B5EF4-FFF2-40B4-BE49-F238E27FC236}">
                <a16:creationId xmlns:a16="http://schemas.microsoft.com/office/drawing/2014/main" id="{29848FD3-F04E-E376-722A-DB5DBFB62D0D}"/>
              </a:ext>
            </a:extLst>
          </p:cNvPr>
          <p:cNvCxnSpPr>
            <a:cxnSpLocks/>
          </p:cNvCxnSpPr>
          <p:nvPr/>
        </p:nvCxnSpPr>
        <p:spPr>
          <a:xfrm>
            <a:off x="11475212" y="4800600"/>
            <a:ext cx="251189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Connettore diritto 162">
            <a:extLst>
              <a:ext uri="{FF2B5EF4-FFF2-40B4-BE49-F238E27FC236}">
                <a16:creationId xmlns:a16="http://schemas.microsoft.com/office/drawing/2014/main" id="{E36B9585-E579-9CCC-AD64-767F6BC096F5}"/>
              </a:ext>
            </a:extLst>
          </p:cNvPr>
          <p:cNvCxnSpPr>
            <a:cxnSpLocks/>
          </p:cNvCxnSpPr>
          <p:nvPr/>
        </p:nvCxnSpPr>
        <p:spPr>
          <a:xfrm>
            <a:off x="12632898" y="3488898"/>
            <a:ext cx="0" cy="12953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nettore diritto 165">
            <a:extLst>
              <a:ext uri="{FF2B5EF4-FFF2-40B4-BE49-F238E27FC236}">
                <a16:creationId xmlns:a16="http://schemas.microsoft.com/office/drawing/2014/main" id="{176AB81B-5DCC-34D4-BBE1-56337DA9D3FF}"/>
              </a:ext>
            </a:extLst>
          </p:cNvPr>
          <p:cNvCxnSpPr/>
          <p:nvPr/>
        </p:nvCxnSpPr>
        <p:spPr>
          <a:xfrm>
            <a:off x="12170013" y="3618428"/>
            <a:ext cx="936104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Connettore 2 166">
            <a:extLst>
              <a:ext uri="{FF2B5EF4-FFF2-40B4-BE49-F238E27FC236}">
                <a16:creationId xmlns:a16="http://schemas.microsoft.com/office/drawing/2014/main" id="{4B49D72D-BA5F-74D6-D483-160ABBDDFC71}"/>
              </a:ext>
            </a:extLst>
          </p:cNvPr>
          <p:cNvCxnSpPr>
            <a:cxnSpLocks/>
          </p:cNvCxnSpPr>
          <p:nvPr/>
        </p:nvCxnSpPr>
        <p:spPr>
          <a:xfrm>
            <a:off x="12170013" y="3618428"/>
            <a:ext cx="0" cy="1800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Connettore 2 167">
            <a:extLst>
              <a:ext uri="{FF2B5EF4-FFF2-40B4-BE49-F238E27FC236}">
                <a16:creationId xmlns:a16="http://schemas.microsoft.com/office/drawing/2014/main" id="{8B22C447-6BE0-EBA4-7414-93DF7CC419FB}"/>
              </a:ext>
            </a:extLst>
          </p:cNvPr>
          <p:cNvCxnSpPr/>
          <p:nvPr/>
        </p:nvCxnSpPr>
        <p:spPr>
          <a:xfrm>
            <a:off x="13106117" y="3618428"/>
            <a:ext cx="0" cy="19582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9" name="Connettore 2 168">
            <a:extLst>
              <a:ext uri="{FF2B5EF4-FFF2-40B4-BE49-F238E27FC236}">
                <a16:creationId xmlns:a16="http://schemas.microsoft.com/office/drawing/2014/main" id="{62FFC75C-E1B4-A161-86E8-7A21AB74DDD6}"/>
              </a:ext>
            </a:extLst>
          </p:cNvPr>
          <p:cNvCxnSpPr>
            <a:cxnSpLocks/>
          </p:cNvCxnSpPr>
          <p:nvPr/>
        </p:nvCxnSpPr>
        <p:spPr>
          <a:xfrm>
            <a:off x="12616161" y="4599822"/>
            <a:ext cx="0" cy="27278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9" name="Connettore 2 178">
            <a:extLst>
              <a:ext uri="{FF2B5EF4-FFF2-40B4-BE49-F238E27FC236}">
                <a16:creationId xmlns:a16="http://schemas.microsoft.com/office/drawing/2014/main" id="{9748BEDA-8302-1519-3073-BA57AAC050DF}"/>
              </a:ext>
            </a:extLst>
          </p:cNvPr>
          <p:cNvCxnSpPr>
            <a:cxnSpLocks/>
            <a:stCxn id="87" idx="3"/>
            <a:endCxn id="97" idx="1"/>
          </p:cNvCxnSpPr>
          <p:nvPr/>
        </p:nvCxnSpPr>
        <p:spPr>
          <a:xfrm>
            <a:off x="6800640" y="5333290"/>
            <a:ext cx="52903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1" name="Connettore 4 127">
            <a:extLst>
              <a:ext uri="{FF2B5EF4-FFF2-40B4-BE49-F238E27FC236}">
                <a16:creationId xmlns:a16="http://schemas.microsoft.com/office/drawing/2014/main" id="{35F188CA-8ECE-276C-FEBD-BAECBE2AA134}"/>
              </a:ext>
            </a:extLst>
          </p:cNvPr>
          <p:cNvCxnSpPr>
            <a:cxnSpLocks/>
          </p:cNvCxnSpPr>
          <p:nvPr/>
        </p:nvCxnSpPr>
        <p:spPr>
          <a:xfrm rot="10800000" flipV="1">
            <a:off x="2414517" y="6094253"/>
            <a:ext cx="724919" cy="421192"/>
          </a:xfrm>
          <a:prstGeom prst="bentConnector3">
            <a:avLst>
              <a:gd name="adj1" fmla="val 50001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Rettangolo 191">
            <a:extLst>
              <a:ext uri="{FF2B5EF4-FFF2-40B4-BE49-F238E27FC236}">
                <a16:creationId xmlns:a16="http://schemas.microsoft.com/office/drawing/2014/main" id="{E2836091-96F9-5351-A914-ACACEA9609B1}"/>
              </a:ext>
            </a:extLst>
          </p:cNvPr>
          <p:cNvSpPr/>
          <p:nvPr/>
        </p:nvSpPr>
        <p:spPr bwMode="auto">
          <a:xfrm>
            <a:off x="1307418" y="6075575"/>
            <a:ext cx="1107101" cy="298979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752" tIns="47877" rIns="95752" bIns="47877" anchor="ctr"/>
          <a:lstStyle/>
          <a:p>
            <a:pPr algn="ctr">
              <a:defRPr/>
            </a:pPr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MEDICO COMPETENTE</a:t>
            </a:r>
          </a:p>
        </p:txBody>
      </p:sp>
      <p:cxnSp>
        <p:nvCxnSpPr>
          <p:cNvPr id="209" name="Connettore 2 208">
            <a:extLst>
              <a:ext uri="{FF2B5EF4-FFF2-40B4-BE49-F238E27FC236}">
                <a16:creationId xmlns:a16="http://schemas.microsoft.com/office/drawing/2014/main" id="{2DDD6F1D-6DE8-1CC3-05FD-71BADA29D0B6}"/>
              </a:ext>
            </a:extLst>
          </p:cNvPr>
          <p:cNvCxnSpPr>
            <a:cxnSpLocks/>
          </p:cNvCxnSpPr>
          <p:nvPr/>
        </p:nvCxnSpPr>
        <p:spPr>
          <a:xfrm flipH="1">
            <a:off x="2412618" y="6738844"/>
            <a:ext cx="364358" cy="0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3" name="Connettore diritto 212">
            <a:extLst>
              <a:ext uri="{FF2B5EF4-FFF2-40B4-BE49-F238E27FC236}">
                <a16:creationId xmlns:a16="http://schemas.microsoft.com/office/drawing/2014/main" id="{BA5B113A-E20B-51E1-05D1-B34079C5DA41}"/>
              </a:ext>
            </a:extLst>
          </p:cNvPr>
          <p:cNvCxnSpPr/>
          <p:nvPr/>
        </p:nvCxnSpPr>
        <p:spPr>
          <a:xfrm>
            <a:off x="2776976" y="6196111"/>
            <a:ext cx="0" cy="542733"/>
          </a:xfrm>
          <a:prstGeom prst="line">
            <a:avLst/>
          </a:prstGeom>
          <a:ln w="222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Connettore 2 214">
            <a:extLst>
              <a:ext uri="{FF2B5EF4-FFF2-40B4-BE49-F238E27FC236}">
                <a16:creationId xmlns:a16="http://schemas.microsoft.com/office/drawing/2014/main" id="{26C1A3F0-B931-C6A1-3253-30C305D493B3}"/>
              </a:ext>
            </a:extLst>
          </p:cNvPr>
          <p:cNvCxnSpPr>
            <a:cxnSpLocks/>
            <a:stCxn id="83" idx="1"/>
          </p:cNvCxnSpPr>
          <p:nvPr/>
        </p:nvCxnSpPr>
        <p:spPr>
          <a:xfrm flipH="1" flipV="1">
            <a:off x="2713233" y="7362672"/>
            <a:ext cx="415283" cy="789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object 103">
            <a:extLst>
              <a:ext uri="{FF2B5EF4-FFF2-40B4-BE49-F238E27FC236}">
                <a16:creationId xmlns:a16="http://schemas.microsoft.com/office/drawing/2014/main" id="{EB0CA762-11D4-2D58-6B8A-1DFD4D693B67}"/>
              </a:ext>
            </a:extLst>
          </p:cNvPr>
          <p:cNvSpPr txBox="1"/>
          <p:nvPr/>
        </p:nvSpPr>
        <p:spPr>
          <a:xfrm>
            <a:off x="1635644" y="7281117"/>
            <a:ext cx="1062083" cy="167989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0" tIns="13964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it-IT" altLang="it-IT" sz="1000" b="1" dirty="0">
                <a:latin typeface="Calibri" panose="020F0502020204030204" pitchFamily="34" charset="0"/>
                <a:ea typeface="Carlito"/>
                <a:cs typeface="Calibri" panose="020F0502020204030204" pitchFamily="34" charset="0"/>
              </a:rPr>
              <a:t>REFERENTE</a:t>
            </a:r>
          </a:p>
        </p:txBody>
      </p:sp>
      <p:cxnSp>
        <p:nvCxnSpPr>
          <p:cNvPr id="230" name="Connettore diritto 229">
            <a:extLst>
              <a:ext uri="{FF2B5EF4-FFF2-40B4-BE49-F238E27FC236}">
                <a16:creationId xmlns:a16="http://schemas.microsoft.com/office/drawing/2014/main" id="{E7D5B56D-82F6-2613-A1AD-90507B9B86A4}"/>
              </a:ext>
            </a:extLst>
          </p:cNvPr>
          <p:cNvCxnSpPr/>
          <p:nvPr/>
        </p:nvCxnSpPr>
        <p:spPr>
          <a:xfrm>
            <a:off x="5137530" y="7908083"/>
            <a:ext cx="0" cy="980556"/>
          </a:xfrm>
          <a:prstGeom prst="line">
            <a:avLst/>
          </a:prstGeom>
          <a:ln w="222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9179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</Words>
  <Application>Microsoft Office PowerPoint</Application>
  <PresentationFormat>Personalizzato</PresentationFormat>
  <Paragraphs>71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di Office</vt:lpstr>
      <vt:lpstr>Presentazione standard di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salva</dc:creator>
  <cp:lastModifiedBy>Preside</cp:lastModifiedBy>
  <cp:revision>76</cp:revision>
  <dcterms:created xsi:type="dcterms:W3CDTF">2022-04-04T07:03:21Z</dcterms:created>
  <dcterms:modified xsi:type="dcterms:W3CDTF">2024-05-13T09:06:56Z</dcterms:modified>
</cp:coreProperties>
</file>